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59" r:id="rId7"/>
    <p:sldId id="258" r:id="rId8"/>
    <p:sldId id="260" r:id="rId9"/>
    <p:sldId id="261" r:id="rId10"/>
    <p:sldId id="262" r:id="rId11"/>
    <p:sldId id="264" r:id="rId12"/>
    <p:sldId id="26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D114F4-CD59-4FEC-B5D7-5B7E00796E0D}" type="doc">
      <dgm:prSet loTypeId="urn:microsoft.com/office/officeart/2005/8/layout/pList1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89F770-29E4-4034-BA6B-71317E3D3CB8}">
      <dgm:prSet phldrT="[Text]"/>
      <dgm:spPr/>
      <dgm:t>
        <a:bodyPr/>
        <a:lstStyle/>
        <a:p>
          <a:r>
            <a:rPr lang="en-US" dirty="0" smtClean="0"/>
            <a:t>Preventing Burns/Fires</a:t>
          </a:r>
          <a:endParaRPr lang="en-US" dirty="0"/>
        </a:p>
      </dgm:t>
    </dgm:pt>
    <dgm:pt modelId="{CFC5071E-200A-46CE-B9DB-ADECEA0A69EC}" type="parTrans" cxnId="{005533B5-69CD-4F22-9652-931F23A6FA21}">
      <dgm:prSet/>
      <dgm:spPr/>
      <dgm:t>
        <a:bodyPr/>
        <a:lstStyle/>
        <a:p>
          <a:endParaRPr lang="en-US"/>
        </a:p>
      </dgm:t>
    </dgm:pt>
    <dgm:pt modelId="{F8800F57-F4B3-411F-A8DA-DD46AC802860}" type="sibTrans" cxnId="{005533B5-69CD-4F22-9652-931F23A6FA21}">
      <dgm:prSet/>
      <dgm:spPr/>
      <dgm:t>
        <a:bodyPr/>
        <a:lstStyle/>
        <a:p>
          <a:endParaRPr lang="en-US"/>
        </a:p>
      </dgm:t>
    </dgm:pt>
    <dgm:pt modelId="{716BD3D2-E5DF-4382-AC5E-7549ECB71C03}">
      <dgm:prSet phldrT="[Text]"/>
      <dgm:spPr/>
      <dgm:t>
        <a:bodyPr/>
        <a:lstStyle/>
        <a:p>
          <a:r>
            <a:rPr lang="en-US" dirty="0" smtClean="0"/>
            <a:t>Preventing Falls</a:t>
          </a:r>
          <a:endParaRPr lang="en-US" dirty="0"/>
        </a:p>
      </dgm:t>
    </dgm:pt>
    <dgm:pt modelId="{C1F4B21F-8DE4-4B06-9582-916BA2887DC5}" type="parTrans" cxnId="{5EEA81C3-3BE0-4785-A9FD-6C3FEA21036C}">
      <dgm:prSet/>
      <dgm:spPr/>
      <dgm:t>
        <a:bodyPr/>
        <a:lstStyle/>
        <a:p>
          <a:endParaRPr lang="en-US"/>
        </a:p>
      </dgm:t>
    </dgm:pt>
    <dgm:pt modelId="{D83836AD-6489-468C-9983-7400903DE5E8}" type="sibTrans" cxnId="{5EEA81C3-3BE0-4785-A9FD-6C3FEA21036C}">
      <dgm:prSet/>
      <dgm:spPr/>
      <dgm:t>
        <a:bodyPr/>
        <a:lstStyle/>
        <a:p>
          <a:endParaRPr lang="en-US"/>
        </a:p>
      </dgm:t>
    </dgm:pt>
    <dgm:pt modelId="{08B41C19-B5D8-4071-B774-FB6ACEE20BC4}">
      <dgm:prSet phldrT="[Text]"/>
      <dgm:spPr/>
      <dgm:t>
        <a:bodyPr/>
        <a:lstStyle/>
        <a:p>
          <a:r>
            <a:rPr lang="en-US" dirty="0" smtClean="0"/>
            <a:t>Preventing Cuts</a:t>
          </a:r>
          <a:endParaRPr lang="en-US" dirty="0"/>
        </a:p>
      </dgm:t>
    </dgm:pt>
    <dgm:pt modelId="{01F866F6-4F03-4F8C-939E-6F97CD35BFA5}" type="parTrans" cxnId="{85F30374-2120-444B-8D70-17FF55455A74}">
      <dgm:prSet/>
      <dgm:spPr/>
      <dgm:t>
        <a:bodyPr/>
        <a:lstStyle/>
        <a:p>
          <a:endParaRPr lang="en-US"/>
        </a:p>
      </dgm:t>
    </dgm:pt>
    <dgm:pt modelId="{C0EB8F59-9FEB-4D5A-B432-9CF1C65DF8F9}" type="sibTrans" cxnId="{85F30374-2120-444B-8D70-17FF55455A74}">
      <dgm:prSet/>
      <dgm:spPr/>
      <dgm:t>
        <a:bodyPr/>
        <a:lstStyle/>
        <a:p>
          <a:endParaRPr lang="en-US"/>
        </a:p>
      </dgm:t>
    </dgm:pt>
    <dgm:pt modelId="{BAD551EA-315F-4F55-8F54-F5DEBE2035BE}">
      <dgm:prSet phldrT="[Text]"/>
      <dgm:spPr/>
      <dgm:t>
        <a:bodyPr/>
        <a:lstStyle/>
        <a:p>
          <a:r>
            <a:rPr lang="en-US" dirty="0" smtClean="0"/>
            <a:t>Preventing  choking </a:t>
          </a:r>
          <a:endParaRPr lang="en-US" dirty="0"/>
        </a:p>
      </dgm:t>
    </dgm:pt>
    <dgm:pt modelId="{6A48BB73-9E51-4E58-8DCE-F17168BBAA26}" type="parTrans" cxnId="{C3685027-99B7-400F-ABFB-F09C84A0AB21}">
      <dgm:prSet/>
      <dgm:spPr/>
      <dgm:t>
        <a:bodyPr/>
        <a:lstStyle/>
        <a:p>
          <a:endParaRPr lang="en-US"/>
        </a:p>
      </dgm:t>
    </dgm:pt>
    <dgm:pt modelId="{57723899-E97A-4865-B5BA-EF098F09BE96}" type="sibTrans" cxnId="{C3685027-99B7-400F-ABFB-F09C84A0AB21}">
      <dgm:prSet/>
      <dgm:spPr/>
      <dgm:t>
        <a:bodyPr/>
        <a:lstStyle/>
        <a:p>
          <a:endParaRPr lang="en-US"/>
        </a:p>
      </dgm:t>
    </dgm:pt>
    <dgm:pt modelId="{52D952D9-460F-419F-8EEE-5A9CB8A4BF4B}">
      <dgm:prSet phldrT="[Text]"/>
      <dgm:spPr/>
      <dgm:t>
        <a:bodyPr/>
        <a:lstStyle/>
        <a:p>
          <a:r>
            <a:rPr lang="en-US" dirty="0" smtClean="0"/>
            <a:t>Preventing </a:t>
          </a:r>
          <a:r>
            <a:rPr lang="en-US" smtClean="0"/>
            <a:t>Electric Shock</a:t>
          </a:r>
          <a:endParaRPr lang="en-US"/>
        </a:p>
      </dgm:t>
    </dgm:pt>
    <dgm:pt modelId="{94737D5C-BE77-40E2-8E30-669C68706ED2}" type="parTrans" cxnId="{EB7F1BC1-981E-4C7E-83C1-10DB833965B2}">
      <dgm:prSet/>
      <dgm:spPr/>
      <dgm:t>
        <a:bodyPr/>
        <a:lstStyle/>
        <a:p>
          <a:endParaRPr lang="en-US"/>
        </a:p>
      </dgm:t>
    </dgm:pt>
    <dgm:pt modelId="{97497D65-8993-494B-8188-6D04CF0CD78B}" type="sibTrans" cxnId="{EB7F1BC1-981E-4C7E-83C1-10DB833965B2}">
      <dgm:prSet/>
      <dgm:spPr/>
      <dgm:t>
        <a:bodyPr/>
        <a:lstStyle/>
        <a:p>
          <a:endParaRPr lang="en-US"/>
        </a:p>
      </dgm:t>
    </dgm:pt>
    <dgm:pt modelId="{341DD75D-483D-42F3-B9C6-A0C834A1C84B}" type="pres">
      <dgm:prSet presAssocID="{10D114F4-CD59-4FEC-B5D7-5B7E00796E0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ED2734C-387B-4AC1-8370-46BF8F4B054B}" type="pres">
      <dgm:prSet presAssocID="{3D89F770-29E4-4034-BA6B-71317E3D3CB8}" presName="compNode" presStyleCnt="0"/>
      <dgm:spPr/>
    </dgm:pt>
    <dgm:pt modelId="{5D0C477A-8466-4082-BEA0-05FBD9786A55}" type="pres">
      <dgm:prSet presAssocID="{3D89F770-29E4-4034-BA6B-71317E3D3CB8}" presName="pictRect" presStyleLbl="node1" presStyleIdx="0" presStyleCnt="5" custScaleX="100084" custScaleY="11091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64A8423-12D3-4264-91AE-9D8A65F7E02B}" type="pres">
      <dgm:prSet presAssocID="{3D89F770-29E4-4034-BA6B-71317E3D3CB8}" presName="textRect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B3BD64-3168-481F-8785-9CCD0D024A8D}" type="pres">
      <dgm:prSet presAssocID="{F8800F57-F4B3-411F-A8DA-DD46AC802860}" presName="sibTrans" presStyleLbl="sibTrans2D1" presStyleIdx="0" presStyleCnt="0"/>
      <dgm:spPr/>
      <dgm:t>
        <a:bodyPr/>
        <a:lstStyle/>
        <a:p>
          <a:endParaRPr lang="en-US"/>
        </a:p>
      </dgm:t>
    </dgm:pt>
    <dgm:pt modelId="{1B6FA8C7-1139-4DB8-8C8F-C6567AFA70A6}" type="pres">
      <dgm:prSet presAssocID="{716BD3D2-E5DF-4382-AC5E-7549ECB71C03}" presName="compNode" presStyleCnt="0"/>
      <dgm:spPr/>
    </dgm:pt>
    <dgm:pt modelId="{1B9BEF76-BAC7-4448-91B1-286336A68630}" type="pres">
      <dgm:prSet presAssocID="{716BD3D2-E5DF-4382-AC5E-7549ECB71C03}" presName="pictRect" presStyleLbl="node1" presStyleIdx="1" presStyleCnt="5" custScaleX="106456" custScaleY="107110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D9A8D6CF-8037-4E7D-8883-656B8BC62448}" type="pres">
      <dgm:prSet presAssocID="{716BD3D2-E5DF-4382-AC5E-7549ECB71C03}" presName="textRect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577922-522B-4346-8479-3D3E2D081223}" type="pres">
      <dgm:prSet presAssocID="{D83836AD-6489-468C-9983-7400903DE5E8}" presName="sibTrans" presStyleLbl="sibTrans2D1" presStyleIdx="0" presStyleCnt="0"/>
      <dgm:spPr/>
      <dgm:t>
        <a:bodyPr/>
        <a:lstStyle/>
        <a:p>
          <a:endParaRPr lang="en-US"/>
        </a:p>
      </dgm:t>
    </dgm:pt>
    <dgm:pt modelId="{4D620E3E-5991-48C9-80C6-78A3587FFA9D}" type="pres">
      <dgm:prSet presAssocID="{08B41C19-B5D8-4071-B774-FB6ACEE20BC4}" presName="compNode" presStyleCnt="0"/>
      <dgm:spPr/>
    </dgm:pt>
    <dgm:pt modelId="{473E8803-DC24-44E7-8CF3-D6B5F0CF9776}" type="pres">
      <dgm:prSet presAssocID="{08B41C19-B5D8-4071-B774-FB6ACEE20BC4}" presName="pictRect" presStyleLbl="node1" presStyleIdx="2" presStyleCnt="5" custScaleX="108100" custScaleY="104235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3DECF62A-2EE6-4714-A0A0-0868DA10B45B}" type="pres">
      <dgm:prSet presAssocID="{08B41C19-B5D8-4071-B774-FB6ACEE20BC4}" presName="textRect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673A33-A793-47F4-B7F7-24A5C20911CE}" type="pres">
      <dgm:prSet presAssocID="{C0EB8F59-9FEB-4D5A-B432-9CF1C65DF8F9}" presName="sibTrans" presStyleLbl="sibTrans2D1" presStyleIdx="0" presStyleCnt="0"/>
      <dgm:spPr/>
      <dgm:t>
        <a:bodyPr/>
        <a:lstStyle/>
        <a:p>
          <a:endParaRPr lang="en-US"/>
        </a:p>
      </dgm:t>
    </dgm:pt>
    <dgm:pt modelId="{EA97F024-5236-4AA3-BAF6-80306C25C36C}" type="pres">
      <dgm:prSet presAssocID="{BAD551EA-315F-4F55-8F54-F5DEBE2035BE}" presName="compNode" presStyleCnt="0"/>
      <dgm:spPr/>
    </dgm:pt>
    <dgm:pt modelId="{7E387FDF-127A-4E72-B767-7CEE23543BCA}" type="pres">
      <dgm:prSet presAssocID="{BAD551EA-315F-4F55-8F54-F5DEBE2035BE}" presName="pictRect" presStyleLbl="node1" presStyleIdx="3" presStyleCnt="5" custScaleX="107618" custScaleY="106762" custLinFactNeighborX="-756" custLinFactNeighborY="-871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99912EE0-3008-4151-9439-2E2B99E3F72E}" type="pres">
      <dgm:prSet presAssocID="{BAD551EA-315F-4F55-8F54-F5DEBE2035BE}" presName="textRect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46F990-54CE-4174-966A-09EE7842B2BC}" type="pres">
      <dgm:prSet presAssocID="{57723899-E97A-4865-B5BA-EF098F09BE96}" presName="sibTrans" presStyleLbl="sibTrans2D1" presStyleIdx="0" presStyleCnt="0"/>
      <dgm:spPr/>
      <dgm:t>
        <a:bodyPr/>
        <a:lstStyle/>
        <a:p>
          <a:endParaRPr lang="en-US"/>
        </a:p>
      </dgm:t>
    </dgm:pt>
    <dgm:pt modelId="{E6C40699-F8A6-46FD-9278-036EE36CEFC5}" type="pres">
      <dgm:prSet presAssocID="{52D952D9-460F-419F-8EEE-5A9CB8A4BF4B}" presName="compNode" presStyleCnt="0"/>
      <dgm:spPr/>
    </dgm:pt>
    <dgm:pt modelId="{996B13CC-D53C-446F-B139-F2CF96B454BB}" type="pres">
      <dgm:prSet presAssocID="{52D952D9-460F-419F-8EEE-5A9CB8A4BF4B}" presName="pictRect" presStyleLbl="node1" presStyleIdx="4" presStyleCnt="5" custLinFactNeighborX="-1990" custLinFactNeighborY="2388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5AB8E97E-332A-448B-9856-A9092B2E74AD}" type="pres">
      <dgm:prSet presAssocID="{52D952D9-460F-419F-8EEE-5A9CB8A4BF4B}" presName="textRect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5B412AB-4073-4936-9E86-8F5ECBA1EF68}" type="presOf" srcId="{F8800F57-F4B3-411F-A8DA-DD46AC802860}" destId="{11B3BD64-3168-481F-8785-9CCD0D024A8D}" srcOrd="0" destOrd="0" presId="urn:microsoft.com/office/officeart/2005/8/layout/pList1#1"/>
    <dgm:cxn modelId="{A5F7CCB8-33FE-44CE-8B08-198F00A8D693}" type="presOf" srcId="{57723899-E97A-4865-B5BA-EF098F09BE96}" destId="{8246F990-54CE-4174-966A-09EE7842B2BC}" srcOrd="0" destOrd="0" presId="urn:microsoft.com/office/officeart/2005/8/layout/pList1#1"/>
    <dgm:cxn modelId="{33B1F4ED-BBB7-473D-9172-BC1B6A47DCEF}" type="presOf" srcId="{716BD3D2-E5DF-4382-AC5E-7549ECB71C03}" destId="{D9A8D6CF-8037-4E7D-8883-656B8BC62448}" srcOrd="0" destOrd="0" presId="urn:microsoft.com/office/officeart/2005/8/layout/pList1#1"/>
    <dgm:cxn modelId="{2261212F-B4CD-4082-9735-A5631CE67641}" type="presOf" srcId="{08B41C19-B5D8-4071-B774-FB6ACEE20BC4}" destId="{3DECF62A-2EE6-4714-A0A0-0868DA10B45B}" srcOrd="0" destOrd="0" presId="urn:microsoft.com/office/officeart/2005/8/layout/pList1#1"/>
    <dgm:cxn modelId="{EB7F1BC1-981E-4C7E-83C1-10DB833965B2}" srcId="{10D114F4-CD59-4FEC-B5D7-5B7E00796E0D}" destId="{52D952D9-460F-419F-8EEE-5A9CB8A4BF4B}" srcOrd="4" destOrd="0" parTransId="{94737D5C-BE77-40E2-8E30-669C68706ED2}" sibTransId="{97497D65-8993-494B-8188-6D04CF0CD78B}"/>
    <dgm:cxn modelId="{85F30374-2120-444B-8D70-17FF55455A74}" srcId="{10D114F4-CD59-4FEC-B5D7-5B7E00796E0D}" destId="{08B41C19-B5D8-4071-B774-FB6ACEE20BC4}" srcOrd="2" destOrd="0" parTransId="{01F866F6-4F03-4F8C-939E-6F97CD35BFA5}" sibTransId="{C0EB8F59-9FEB-4D5A-B432-9CF1C65DF8F9}"/>
    <dgm:cxn modelId="{F518AE2A-09C9-4983-87F1-BCFD4081F070}" type="presOf" srcId="{BAD551EA-315F-4F55-8F54-F5DEBE2035BE}" destId="{99912EE0-3008-4151-9439-2E2B99E3F72E}" srcOrd="0" destOrd="0" presId="urn:microsoft.com/office/officeart/2005/8/layout/pList1#1"/>
    <dgm:cxn modelId="{3897FE76-4E9E-4000-ADE1-7DDBD62F54F4}" type="presOf" srcId="{D83836AD-6489-468C-9983-7400903DE5E8}" destId="{03577922-522B-4346-8479-3D3E2D081223}" srcOrd="0" destOrd="0" presId="urn:microsoft.com/office/officeart/2005/8/layout/pList1#1"/>
    <dgm:cxn modelId="{C3685027-99B7-400F-ABFB-F09C84A0AB21}" srcId="{10D114F4-CD59-4FEC-B5D7-5B7E00796E0D}" destId="{BAD551EA-315F-4F55-8F54-F5DEBE2035BE}" srcOrd="3" destOrd="0" parTransId="{6A48BB73-9E51-4E58-8DCE-F17168BBAA26}" sibTransId="{57723899-E97A-4865-B5BA-EF098F09BE96}"/>
    <dgm:cxn modelId="{186BCF78-D0C1-4BE2-93F3-025D083E3523}" type="presOf" srcId="{10D114F4-CD59-4FEC-B5D7-5B7E00796E0D}" destId="{341DD75D-483D-42F3-B9C6-A0C834A1C84B}" srcOrd="0" destOrd="0" presId="urn:microsoft.com/office/officeart/2005/8/layout/pList1#1"/>
    <dgm:cxn modelId="{005533B5-69CD-4F22-9652-931F23A6FA21}" srcId="{10D114F4-CD59-4FEC-B5D7-5B7E00796E0D}" destId="{3D89F770-29E4-4034-BA6B-71317E3D3CB8}" srcOrd="0" destOrd="0" parTransId="{CFC5071E-200A-46CE-B9DB-ADECEA0A69EC}" sibTransId="{F8800F57-F4B3-411F-A8DA-DD46AC802860}"/>
    <dgm:cxn modelId="{1B3F2649-CB35-440F-86E3-102D04DDE2DB}" type="presOf" srcId="{3D89F770-29E4-4034-BA6B-71317E3D3CB8}" destId="{464A8423-12D3-4264-91AE-9D8A65F7E02B}" srcOrd="0" destOrd="0" presId="urn:microsoft.com/office/officeart/2005/8/layout/pList1#1"/>
    <dgm:cxn modelId="{5EEA81C3-3BE0-4785-A9FD-6C3FEA21036C}" srcId="{10D114F4-CD59-4FEC-B5D7-5B7E00796E0D}" destId="{716BD3D2-E5DF-4382-AC5E-7549ECB71C03}" srcOrd="1" destOrd="0" parTransId="{C1F4B21F-8DE4-4B06-9582-916BA2887DC5}" sibTransId="{D83836AD-6489-468C-9983-7400903DE5E8}"/>
    <dgm:cxn modelId="{7070D736-1919-4B7F-8049-2FAEB7CDD159}" type="presOf" srcId="{52D952D9-460F-419F-8EEE-5A9CB8A4BF4B}" destId="{5AB8E97E-332A-448B-9856-A9092B2E74AD}" srcOrd="0" destOrd="0" presId="urn:microsoft.com/office/officeart/2005/8/layout/pList1#1"/>
    <dgm:cxn modelId="{B33C821A-9133-4DCC-BF69-04B5664727BC}" type="presOf" srcId="{C0EB8F59-9FEB-4D5A-B432-9CF1C65DF8F9}" destId="{ED673A33-A793-47F4-B7F7-24A5C20911CE}" srcOrd="0" destOrd="0" presId="urn:microsoft.com/office/officeart/2005/8/layout/pList1#1"/>
    <dgm:cxn modelId="{7B7B1518-650F-4704-BFA8-6A149B84D527}" type="presParOf" srcId="{341DD75D-483D-42F3-B9C6-A0C834A1C84B}" destId="{8ED2734C-387B-4AC1-8370-46BF8F4B054B}" srcOrd="0" destOrd="0" presId="urn:microsoft.com/office/officeart/2005/8/layout/pList1#1"/>
    <dgm:cxn modelId="{17708D74-C595-469A-AC1D-5BF03A90CD5B}" type="presParOf" srcId="{8ED2734C-387B-4AC1-8370-46BF8F4B054B}" destId="{5D0C477A-8466-4082-BEA0-05FBD9786A55}" srcOrd="0" destOrd="0" presId="urn:microsoft.com/office/officeart/2005/8/layout/pList1#1"/>
    <dgm:cxn modelId="{01B87E22-89AC-4624-B5C4-B61C285A41DE}" type="presParOf" srcId="{8ED2734C-387B-4AC1-8370-46BF8F4B054B}" destId="{464A8423-12D3-4264-91AE-9D8A65F7E02B}" srcOrd="1" destOrd="0" presId="urn:microsoft.com/office/officeart/2005/8/layout/pList1#1"/>
    <dgm:cxn modelId="{85930E6B-1923-4D27-BF6E-51D1C667C0FB}" type="presParOf" srcId="{341DD75D-483D-42F3-B9C6-A0C834A1C84B}" destId="{11B3BD64-3168-481F-8785-9CCD0D024A8D}" srcOrd="1" destOrd="0" presId="urn:microsoft.com/office/officeart/2005/8/layout/pList1#1"/>
    <dgm:cxn modelId="{BD49C96D-90AE-4879-8D6F-702B9F7D3041}" type="presParOf" srcId="{341DD75D-483D-42F3-B9C6-A0C834A1C84B}" destId="{1B6FA8C7-1139-4DB8-8C8F-C6567AFA70A6}" srcOrd="2" destOrd="0" presId="urn:microsoft.com/office/officeart/2005/8/layout/pList1#1"/>
    <dgm:cxn modelId="{23FF43A5-E605-45B0-B5BD-E9CB8C71B1A2}" type="presParOf" srcId="{1B6FA8C7-1139-4DB8-8C8F-C6567AFA70A6}" destId="{1B9BEF76-BAC7-4448-91B1-286336A68630}" srcOrd="0" destOrd="0" presId="urn:microsoft.com/office/officeart/2005/8/layout/pList1#1"/>
    <dgm:cxn modelId="{DCFD8392-AF6F-441D-BFFF-D8EC96A850C9}" type="presParOf" srcId="{1B6FA8C7-1139-4DB8-8C8F-C6567AFA70A6}" destId="{D9A8D6CF-8037-4E7D-8883-656B8BC62448}" srcOrd="1" destOrd="0" presId="urn:microsoft.com/office/officeart/2005/8/layout/pList1#1"/>
    <dgm:cxn modelId="{AB6D6E73-9D30-49AE-A7BF-6A32AEED3532}" type="presParOf" srcId="{341DD75D-483D-42F3-B9C6-A0C834A1C84B}" destId="{03577922-522B-4346-8479-3D3E2D081223}" srcOrd="3" destOrd="0" presId="urn:microsoft.com/office/officeart/2005/8/layout/pList1#1"/>
    <dgm:cxn modelId="{B059A4BA-469D-44BC-8C0C-FA1E2EC5DE72}" type="presParOf" srcId="{341DD75D-483D-42F3-B9C6-A0C834A1C84B}" destId="{4D620E3E-5991-48C9-80C6-78A3587FFA9D}" srcOrd="4" destOrd="0" presId="urn:microsoft.com/office/officeart/2005/8/layout/pList1#1"/>
    <dgm:cxn modelId="{4D458F54-704B-41C2-885B-3544B26685AD}" type="presParOf" srcId="{4D620E3E-5991-48C9-80C6-78A3587FFA9D}" destId="{473E8803-DC24-44E7-8CF3-D6B5F0CF9776}" srcOrd="0" destOrd="0" presId="urn:microsoft.com/office/officeart/2005/8/layout/pList1#1"/>
    <dgm:cxn modelId="{FBBD70AD-1BA4-4D6B-A8C4-D7ADA4643AAD}" type="presParOf" srcId="{4D620E3E-5991-48C9-80C6-78A3587FFA9D}" destId="{3DECF62A-2EE6-4714-A0A0-0868DA10B45B}" srcOrd="1" destOrd="0" presId="urn:microsoft.com/office/officeart/2005/8/layout/pList1#1"/>
    <dgm:cxn modelId="{113AAE75-F34D-441F-BE89-8E490B53122C}" type="presParOf" srcId="{341DD75D-483D-42F3-B9C6-A0C834A1C84B}" destId="{ED673A33-A793-47F4-B7F7-24A5C20911CE}" srcOrd="5" destOrd="0" presId="urn:microsoft.com/office/officeart/2005/8/layout/pList1#1"/>
    <dgm:cxn modelId="{C47781E2-E087-419B-8876-8BA2DD1ABE0E}" type="presParOf" srcId="{341DD75D-483D-42F3-B9C6-A0C834A1C84B}" destId="{EA97F024-5236-4AA3-BAF6-80306C25C36C}" srcOrd="6" destOrd="0" presId="urn:microsoft.com/office/officeart/2005/8/layout/pList1#1"/>
    <dgm:cxn modelId="{9AE35D73-363E-4F05-BF1D-975A0B5346D9}" type="presParOf" srcId="{EA97F024-5236-4AA3-BAF6-80306C25C36C}" destId="{7E387FDF-127A-4E72-B767-7CEE23543BCA}" srcOrd="0" destOrd="0" presId="urn:microsoft.com/office/officeart/2005/8/layout/pList1#1"/>
    <dgm:cxn modelId="{21BD3E81-FC78-4F9C-8A42-75DCE63619BE}" type="presParOf" srcId="{EA97F024-5236-4AA3-BAF6-80306C25C36C}" destId="{99912EE0-3008-4151-9439-2E2B99E3F72E}" srcOrd="1" destOrd="0" presId="urn:microsoft.com/office/officeart/2005/8/layout/pList1#1"/>
    <dgm:cxn modelId="{3614041A-3252-4EF5-B347-2DE1A3CDF2E4}" type="presParOf" srcId="{341DD75D-483D-42F3-B9C6-A0C834A1C84B}" destId="{8246F990-54CE-4174-966A-09EE7842B2BC}" srcOrd="7" destOrd="0" presId="urn:microsoft.com/office/officeart/2005/8/layout/pList1#1"/>
    <dgm:cxn modelId="{858BE19B-E924-4E5B-AFE1-BBB737E332F3}" type="presParOf" srcId="{341DD75D-483D-42F3-B9C6-A0C834A1C84B}" destId="{E6C40699-F8A6-46FD-9278-036EE36CEFC5}" srcOrd="8" destOrd="0" presId="urn:microsoft.com/office/officeart/2005/8/layout/pList1#1"/>
    <dgm:cxn modelId="{29895AEB-F7C1-44BD-874B-E7B9336EA238}" type="presParOf" srcId="{E6C40699-F8A6-46FD-9278-036EE36CEFC5}" destId="{996B13CC-D53C-446F-B139-F2CF96B454BB}" srcOrd="0" destOrd="0" presId="urn:microsoft.com/office/officeart/2005/8/layout/pList1#1"/>
    <dgm:cxn modelId="{E55FCE58-18A5-4AB3-95E8-186CE5ACBA4F}" type="presParOf" srcId="{E6C40699-F8A6-46FD-9278-036EE36CEFC5}" destId="{5AB8E97E-332A-448B-9856-A9092B2E74AD}" srcOrd="1" destOrd="0" presId="urn:microsoft.com/office/officeart/2005/8/layout/pList1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0C477A-8466-4082-BEA0-05FBD9786A55}">
      <dsp:nvSpPr>
        <dsp:cNvPr id="0" name=""/>
        <dsp:cNvSpPr/>
      </dsp:nvSpPr>
      <dsp:spPr>
        <a:xfrm>
          <a:off x="604732" y="4486"/>
          <a:ext cx="2236262" cy="1707573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4A8423-12D3-4264-91AE-9D8A65F7E02B}">
      <dsp:nvSpPr>
        <dsp:cNvPr id="0" name=""/>
        <dsp:cNvSpPr/>
      </dsp:nvSpPr>
      <dsp:spPr>
        <a:xfrm>
          <a:off x="605671" y="1628019"/>
          <a:ext cx="2234385" cy="828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Preventing Burns/Fires</a:t>
          </a:r>
          <a:endParaRPr lang="en-US" sz="1800" kern="1200" dirty="0"/>
        </a:p>
      </dsp:txBody>
      <dsp:txXfrm>
        <a:off x="605671" y="1628019"/>
        <a:ext cx="2234385" cy="828956"/>
      </dsp:txXfrm>
    </dsp:sp>
    <dsp:sp modelId="{1B9BEF76-BAC7-4448-91B1-286336A68630}">
      <dsp:nvSpPr>
        <dsp:cNvPr id="0" name=""/>
        <dsp:cNvSpPr/>
      </dsp:nvSpPr>
      <dsp:spPr>
        <a:xfrm>
          <a:off x="3064527" y="19142"/>
          <a:ext cx="2378637" cy="1648949"/>
        </a:xfrm>
        <a:prstGeom prst="round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A8D6CF-8037-4E7D-8883-656B8BC62448}">
      <dsp:nvSpPr>
        <dsp:cNvPr id="0" name=""/>
        <dsp:cNvSpPr/>
      </dsp:nvSpPr>
      <dsp:spPr>
        <a:xfrm>
          <a:off x="3136653" y="1613363"/>
          <a:ext cx="2234385" cy="828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Preventing Falls</a:t>
          </a:r>
          <a:endParaRPr lang="en-US" sz="1800" kern="1200" dirty="0"/>
        </a:p>
      </dsp:txBody>
      <dsp:txXfrm>
        <a:off x="3136653" y="1613363"/>
        <a:ext cx="2234385" cy="828956"/>
      </dsp:txXfrm>
    </dsp:sp>
    <dsp:sp modelId="{473E8803-DC24-44E7-8CF3-D6B5F0CF9776}">
      <dsp:nvSpPr>
        <dsp:cNvPr id="0" name=""/>
        <dsp:cNvSpPr/>
      </dsp:nvSpPr>
      <dsp:spPr>
        <a:xfrm>
          <a:off x="5666696" y="30207"/>
          <a:ext cx="2415370" cy="1604688"/>
        </a:xfrm>
        <a:prstGeom prst="round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ECF62A-2EE6-4714-A0A0-0868DA10B45B}">
      <dsp:nvSpPr>
        <dsp:cNvPr id="0" name=""/>
        <dsp:cNvSpPr/>
      </dsp:nvSpPr>
      <dsp:spPr>
        <a:xfrm>
          <a:off x="5757189" y="1602298"/>
          <a:ext cx="2234385" cy="828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Preventing Cuts</a:t>
          </a:r>
          <a:endParaRPr lang="en-US" sz="1800" kern="1200" dirty="0"/>
        </a:p>
      </dsp:txBody>
      <dsp:txXfrm>
        <a:off x="5757189" y="1602298"/>
        <a:ext cx="2234385" cy="828956"/>
      </dsp:txXfrm>
    </dsp:sp>
    <dsp:sp modelId="{7E387FDF-127A-4E72-B767-7CEE23543BCA}">
      <dsp:nvSpPr>
        <dsp:cNvPr id="0" name=""/>
        <dsp:cNvSpPr/>
      </dsp:nvSpPr>
      <dsp:spPr>
        <a:xfrm>
          <a:off x="1895248" y="2667005"/>
          <a:ext cx="2404600" cy="1643591"/>
        </a:xfrm>
        <a:prstGeom prst="roundRect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912EE0-3008-4151-9439-2E2B99E3F72E}">
      <dsp:nvSpPr>
        <dsp:cNvPr id="0" name=""/>
        <dsp:cNvSpPr/>
      </dsp:nvSpPr>
      <dsp:spPr>
        <a:xfrm>
          <a:off x="1997248" y="4271956"/>
          <a:ext cx="2234385" cy="828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Preventing  choking </a:t>
          </a:r>
          <a:endParaRPr lang="en-US" sz="1800" kern="1200" dirty="0"/>
        </a:p>
      </dsp:txBody>
      <dsp:txXfrm>
        <a:off x="1997248" y="4271956"/>
        <a:ext cx="2234385" cy="828956"/>
      </dsp:txXfrm>
    </dsp:sp>
    <dsp:sp modelId="{996B13CC-D53C-446F-B139-F2CF96B454BB}">
      <dsp:nvSpPr>
        <dsp:cNvPr id="0" name=""/>
        <dsp:cNvSpPr/>
      </dsp:nvSpPr>
      <dsp:spPr>
        <a:xfrm>
          <a:off x="4495809" y="2743202"/>
          <a:ext cx="2234385" cy="1539491"/>
        </a:xfrm>
        <a:prstGeom prst="roundRect">
          <a:avLst/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B8E97E-332A-448B-9856-A9092B2E74AD}">
      <dsp:nvSpPr>
        <dsp:cNvPr id="0" name=""/>
        <dsp:cNvSpPr/>
      </dsp:nvSpPr>
      <dsp:spPr>
        <a:xfrm>
          <a:off x="4540273" y="4245931"/>
          <a:ext cx="2234385" cy="828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Preventing </a:t>
          </a:r>
          <a:r>
            <a:rPr lang="en-US" sz="1800" kern="1200" smtClean="0"/>
            <a:t>Electric Shock</a:t>
          </a:r>
          <a:endParaRPr lang="en-US" sz="1800" kern="1200"/>
        </a:p>
      </dsp:txBody>
      <dsp:txXfrm>
        <a:off x="4540273" y="4245931"/>
        <a:ext cx="2234385" cy="8289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#1">
  <dgm:title val=""/>
  <dgm:desc val=""/>
  <dgm:catLst>
    <dgm:cat type="list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81A25F-357F-4A38-B8B2-357D363A60F3}" type="datetimeFigureOut">
              <a:rPr lang="en-US"/>
              <a:pPr>
                <a:defRPr/>
              </a:pPr>
              <a:t>9/9/2013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A473BF6-6094-4225-9800-FBE04C8D6C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76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BDCC5E0-4CBD-4F51-A53D-0B9BB4E79836}" type="datetimeFigureOut">
              <a:rPr lang="en-US"/>
              <a:pPr>
                <a:defRPr/>
              </a:pPr>
              <a:t>9/9/2013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104B48C-2347-420C-A24E-6E54E2E4A2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783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28600" y="0"/>
            <a:ext cx="1143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4152900" y="1638300"/>
            <a:ext cx="609600" cy="9372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 rot="5400000">
            <a:off x="4152900" y="-4229100"/>
            <a:ext cx="609600" cy="9372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4DF2B-329A-4CFC-8D5A-2B1607AB53FB}" type="datetimeFigureOut">
              <a:rPr lang="en-US"/>
              <a:pPr>
                <a:defRPr/>
              </a:pPr>
              <a:t>9/9/2013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EA945-A068-4BB4-9B0F-1E2E4F24E7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24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>
            <a:off x="0" y="0"/>
            <a:ext cx="1143000" cy="6858000"/>
            <a:chOff x="0" y="0"/>
            <a:chExt cx="1143000" cy="6858000"/>
          </a:xfrm>
        </p:grpSpPr>
        <p:sp>
          <p:nvSpPr>
            <p:cNvPr id="5" name="Rectangle 4"/>
            <p:cNvSpPr/>
            <p:nvPr userDrawn="1"/>
          </p:nvSpPr>
          <p:spPr>
            <a:xfrm>
              <a:off x="0" y="0"/>
              <a:ext cx="1143000" cy="685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 userDrawn="1"/>
          </p:nvSpPr>
          <p:spPr>
            <a:xfrm rot="10800000">
              <a:off x="304800" y="0"/>
              <a:ext cx="152400" cy="685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 userDrawn="1"/>
          </p:nvSpPr>
          <p:spPr>
            <a:xfrm rot="10800000">
              <a:off x="0" y="0"/>
              <a:ext cx="228600" cy="6858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217B1-17FA-48B4-9A5F-5891448E9915}" type="datetimeFigureOut">
              <a:rPr lang="en-US"/>
              <a:pPr>
                <a:defRPr/>
              </a:pPr>
              <a:t>9/9/2013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81F018-BCC6-4A5B-A76C-5FAECC059B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04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 rot="5400000">
            <a:off x="4000500" y="-4000500"/>
            <a:ext cx="1143000" cy="9144000"/>
            <a:chOff x="0" y="0"/>
            <a:chExt cx="1143000" cy="6858000"/>
          </a:xfrm>
        </p:grpSpPr>
        <p:sp>
          <p:nvSpPr>
            <p:cNvPr id="5" name="Rectangle 4"/>
            <p:cNvSpPr/>
            <p:nvPr userDrawn="1"/>
          </p:nvSpPr>
          <p:spPr>
            <a:xfrm>
              <a:off x="0" y="0"/>
              <a:ext cx="1143000" cy="685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 userDrawn="1"/>
          </p:nvSpPr>
          <p:spPr>
            <a:xfrm rot="10800000">
              <a:off x="304800" y="0"/>
              <a:ext cx="152400" cy="685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 userDrawn="1"/>
          </p:nvSpPr>
          <p:spPr>
            <a:xfrm rot="10800000">
              <a:off x="0" y="0"/>
              <a:ext cx="228600" cy="6858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8310E-04C4-42BC-AEF7-E5021471450D}" type="datetimeFigureOut">
              <a:rPr lang="en-US"/>
              <a:pPr>
                <a:defRPr/>
              </a:pPr>
              <a:t>9/9/2013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C7DD0-6EFB-43B2-87F7-681720C78A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2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 userDrawn="1"/>
        </p:nvGrpSpPr>
        <p:grpSpPr bwMode="auto">
          <a:xfrm>
            <a:off x="0" y="0"/>
            <a:ext cx="1143000" cy="6858000"/>
            <a:chOff x="0" y="0"/>
            <a:chExt cx="1143000" cy="6858000"/>
          </a:xfrm>
        </p:grpSpPr>
        <p:sp>
          <p:nvSpPr>
            <p:cNvPr id="5" name="Rectangle 4"/>
            <p:cNvSpPr/>
            <p:nvPr userDrawn="1"/>
          </p:nvSpPr>
          <p:spPr>
            <a:xfrm>
              <a:off x="0" y="0"/>
              <a:ext cx="1143000" cy="685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 userDrawn="1"/>
          </p:nvSpPr>
          <p:spPr>
            <a:xfrm rot="10800000">
              <a:off x="304800" y="0"/>
              <a:ext cx="152400" cy="685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 userDrawn="1"/>
          </p:nvSpPr>
          <p:spPr>
            <a:xfrm rot="10800000">
              <a:off x="0" y="0"/>
              <a:ext cx="228600" cy="6858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219D3-22B2-4493-89BD-535CD417D82F}" type="datetimeFigureOut">
              <a:rPr lang="en-US"/>
              <a:pPr>
                <a:defRPr/>
              </a:pPr>
              <a:t>9/9/2013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B2223-C6D5-4458-8C22-EC7BB622E0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632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>
            <a:off x="0" y="0"/>
            <a:ext cx="1143000" cy="6858000"/>
            <a:chOff x="0" y="0"/>
            <a:chExt cx="1143000" cy="6858000"/>
          </a:xfrm>
        </p:grpSpPr>
        <p:sp>
          <p:nvSpPr>
            <p:cNvPr id="5" name="Rectangle 4"/>
            <p:cNvSpPr/>
            <p:nvPr userDrawn="1"/>
          </p:nvSpPr>
          <p:spPr>
            <a:xfrm>
              <a:off x="0" y="0"/>
              <a:ext cx="1143000" cy="685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 userDrawn="1"/>
          </p:nvSpPr>
          <p:spPr>
            <a:xfrm rot="10800000">
              <a:off x="304800" y="0"/>
              <a:ext cx="152400" cy="685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 userDrawn="1"/>
          </p:nvSpPr>
          <p:spPr>
            <a:xfrm rot="10800000">
              <a:off x="0" y="0"/>
              <a:ext cx="228600" cy="6858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F26CD-41D6-4AF3-B118-0C0C7F46D3D8}" type="datetimeFigureOut">
              <a:rPr lang="en-US"/>
              <a:pPr>
                <a:defRPr/>
              </a:pPr>
              <a:t>9/9/2013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598C10-7C93-41C8-B9D2-D8130C759E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440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"/>
          <p:cNvGrpSpPr>
            <a:grpSpLocks/>
          </p:cNvGrpSpPr>
          <p:nvPr userDrawn="1"/>
        </p:nvGrpSpPr>
        <p:grpSpPr bwMode="auto">
          <a:xfrm>
            <a:off x="0" y="0"/>
            <a:ext cx="1143000" cy="6858000"/>
            <a:chOff x="0" y="0"/>
            <a:chExt cx="1143000" cy="6858000"/>
          </a:xfrm>
        </p:grpSpPr>
        <p:sp>
          <p:nvSpPr>
            <p:cNvPr id="6" name="Rectangle 5"/>
            <p:cNvSpPr/>
            <p:nvPr userDrawn="1"/>
          </p:nvSpPr>
          <p:spPr>
            <a:xfrm>
              <a:off x="0" y="0"/>
              <a:ext cx="1143000" cy="685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 userDrawn="1"/>
          </p:nvSpPr>
          <p:spPr>
            <a:xfrm rot="10800000">
              <a:off x="304800" y="0"/>
              <a:ext cx="152400" cy="685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 userDrawn="1"/>
          </p:nvSpPr>
          <p:spPr>
            <a:xfrm rot="10800000">
              <a:off x="0" y="0"/>
              <a:ext cx="228600" cy="6858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>
              <a:defRPr sz="2400">
                <a:solidFill>
                  <a:schemeClr val="accent1">
                    <a:lumMod val="20000"/>
                    <a:lumOff val="80000"/>
                  </a:schemeClr>
                </a:solidFill>
              </a:defRPr>
            </a:lvl2pPr>
            <a:lvl3pPr>
              <a:defRPr sz="2000">
                <a:solidFill>
                  <a:schemeClr val="accent1">
                    <a:lumMod val="20000"/>
                    <a:lumOff val="80000"/>
                  </a:schemeClr>
                </a:solidFill>
              </a:defRPr>
            </a:lvl3pPr>
            <a:lvl4pPr>
              <a:defRPr sz="1800">
                <a:solidFill>
                  <a:schemeClr val="accent1">
                    <a:lumMod val="20000"/>
                    <a:lumOff val="80000"/>
                  </a:schemeClr>
                </a:solidFill>
              </a:defRPr>
            </a:lvl4pPr>
            <a:lvl5pPr>
              <a:defRPr sz="1800">
                <a:solidFill>
                  <a:schemeClr val="accent1">
                    <a:lumMod val="20000"/>
                    <a:lumOff val="8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>
              <a:defRPr sz="2400">
                <a:solidFill>
                  <a:schemeClr val="accent1">
                    <a:lumMod val="20000"/>
                    <a:lumOff val="80000"/>
                  </a:schemeClr>
                </a:solidFill>
              </a:defRPr>
            </a:lvl2pPr>
            <a:lvl3pPr>
              <a:defRPr sz="2000">
                <a:solidFill>
                  <a:schemeClr val="accent1">
                    <a:lumMod val="20000"/>
                    <a:lumOff val="80000"/>
                  </a:schemeClr>
                </a:solidFill>
              </a:defRPr>
            </a:lvl3pPr>
            <a:lvl4pPr>
              <a:defRPr sz="1800">
                <a:solidFill>
                  <a:schemeClr val="accent1">
                    <a:lumMod val="20000"/>
                    <a:lumOff val="80000"/>
                  </a:schemeClr>
                </a:solidFill>
              </a:defRPr>
            </a:lvl4pPr>
            <a:lvl5pPr>
              <a:defRPr sz="1800">
                <a:solidFill>
                  <a:schemeClr val="accent1">
                    <a:lumMod val="20000"/>
                    <a:lumOff val="8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7422D-DAC7-4A02-A68E-7EBE170089E3}" type="datetimeFigureOut">
              <a:rPr lang="en-US"/>
              <a:pPr>
                <a:defRPr/>
              </a:pPr>
              <a:t>9/9/2013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F44B33-5868-49EA-8AA6-986E99B6F6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455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>
            <a:grpSpLocks/>
          </p:cNvGrpSpPr>
          <p:nvPr userDrawn="1"/>
        </p:nvGrpSpPr>
        <p:grpSpPr bwMode="auto">
          <a:xfrm>
            <a:off x="0" y="0"/>
            <a:ext cx="1143000" cy="6858000"/>
            <a:chOff x="0" y="0"/>
            <a:chExt cx="1143000" cy="6858000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0"/>
              <a:ext cx="1143000" cy="685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 rot="10800000">
              <a:off x="304800" y="0"/>
              <a:ext cx="152400" cy="685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 rot="10800000">
              <a:off x="0" y="0"/>
              <a:ext cx="228600" cy="6858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>
              <a:defRPr sz="2000">
                <a:solidFill>
                  <a:schemeClr val="accent1">
                    <a:lumMod val="20000"/>
                    <a:lumOff val="80000"/>
                  </a:schemeClr>
                </a:solidFill>
              </a:defRPr>
            </a:lvl2pPr>
            <a:lvl3pPr>
              <a:defRPr sz="1800">
                <a:solidFill>
                  <a:schemeClr val="accent1">
                    <a:lumMod val="20000"/>
                    <a:lumOff val="80000"/>
                  </a:schemeClr>
                </a:solidFill>
              </a:defRPr>
            </a:lvl3pPr>
            <a:lvl4pPr>
              <a:defRPr sz="1600">
                <a:solidFill>
                  <a:schemeClr val="accent1">
                    <a:lumMod val="20000"/>
                    <a:lumOff val="80000"/>
                  </a:schemeClr>
                </a:solidFill>
              </a:defRPr>
            </a:lvl4pPr>
            <a:lvl5pPr>
              <a:defRPr sz="1600">
                <a:solidFill>
                  <a:schemeClr val="accent1">
                    <a:lumMod val="20000"/>
                    <a:lumOff val="8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>
              <a:defRPr sz="2000">
                <a:solidFill>
                  <a:schemeClr val="accent1">
                    <a:lumMod val="20000"/>
                    <a:lumOff val="80000"/>
                  </a:schemeClr>
                </a:solidFill>
              </a:defRPr>
            </a:lvl2pPr>
            <a:lvl3pPr>
              <a:defRPr sz="1800">
                <a:solidFill>
                  <a:schemeClr val="accent1">
                    <a:lumMod val="20000"/>
                    <a:lumOff val="80000"/>
                  </a:schemeClr>
                </a:solidFill>
              </a:defRPr>
            </a:lvl3pPr>
            <a:lvl4pPr>
              <a:defRPr sz="1600">
                <a:solidFill>
                  <a:schemeClr val="accent1">
                    <a:lumMod val="20000"/>
                    <a:lumOff val="80000"/>
                  </a:schemeClr>
                </a:solidFill>
              </a:defRPr>
            </a:lvl4pPr>
            <a:lvl5pPr>
              <a:defRPr sz="1600">
                <a:solidFill>
                  <a:schemeClr val="accent1">
                    <a:lumMod val="20000"/>
                    <a:lumOff val="8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0A893-56C2-46FB-A334-9B690DF560CB}" type="datetimeFigureOut">
              <a:rPr lang="en-US"/>
              <a:pPr>
                <a:defRPr/>
              </a:pPr>
              <a:t>9/9/2013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A535C-9942-4DE0-95AC-F61B4FD90C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344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"/>
          <p:cNvGrpSpPr>
            <a:grpSpLocks/>
          </p:cNvGrpSpPr>
          <p:nvPr userDrawn="1"/>
        </p:nvGrpSpPr>
        <p:grpSpPr bwMode="auto">
          <a:xfrm>
            <a:off x="0" y="0"/>
            <a:ext cx="1143000" cy="6858000"/>
            <a:chOff x="0" y="0"/>
            <a:chExt cx="1143000" cy="6858000"/>
          </a:xfrm>
        </p:grpSpPr>
        <p:sp>
          <p:nvSpPr>
            <p:cNvPr id="4" name="Rectangle 3"/>
            <p:cNvSpPr/>
            <p:nvPr userDrawn="1"/>
          </p:nvSpPr>
          <p:spPr>
            <a:xfrm>
              <a:off x="0" y="0"/>
              <a:ext cx="1143000" cy="685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" name="Rectangle 4"/>
            <p:cNvSpPr/>
            <p:nvPr userDrawn="1"/>
          </p:nvSpPr>
          <p:spPr>
            <a:xfrm rot="10800000">
              <a:off x="304800" y="0"/>
              <a:ext cx="152400" cy="685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 userDrawn="1"/>
          </p:nvSpPr>
          <p:spPr>
            <a:xfrm rot="10800000">
              <a:off x="0" y="0"/>
              <a:ext cx="228600" cy="6858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A1C60-0B00-4EF0-A64C-E1AA5DF89601}" type="datetimeFigureOut">
              <a:rPr lang="en-US"/>
              <a:pPr>
                <a:defRPr/>
              </a:pPr>
              <a:t>9/9/2013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CDCF0-C4DA-4648-8543-2D48C293CB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66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 userDrawn="1"/>
        </p:nvGrpSpPr>
        <p:grpSpPr bwMode="auto">
          <a:xfrm>
            <a:off x="0" y="0"/>
            <a:ext cx="1143000" cy="6858000"/>
            <a:chOff x="0" y="0"/>
            <a:chExt cx="1143000" cy="6858000"/>
          </a:xfrm>
        </p:grpSpPr>
        <p:sp>
          <p:nvSpPr>
            <p:cNvPr id="3" name="Rectangle 2"/>
            <p:cNvSpPr/>
            <p:nvPr userDrawn="1"/>
          </p:nvSpPr>
          <p:spPr>
            <a:xfrm>
              <a:off x="0" y="0"/>
              <a:ext cx="1143000" cy="685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" name="Rectangle 3"/>
            <p:cNvSpPr/>
            <p:nvPr userDrawn="1"/>
          </p:nvSpPr>
          <p:spPr>
            <a:xfrm rot="10800000">
              <a:off x="304800" y="0"/>
              <a:ext cx="152400" cy="685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" name="Rectangle 4"/>
            <p:cNvSpPr/>
            <p:nvPr userDrawn="1"/>
          </p:nvSpPr>
          <p:spPr>
            <a:xfrm rot="10800000">
              <a:off x="0" y="0"/>
              <a:ext cx="228600" cy="6858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31506-5CC8-4DEE-A9BA-B6F1B42527F1}" type="datetimeFigureOut">
              <a:rPr lang="en-US"/>
              <a:pPr>
                <a:defRPr/>
              </a:pPr>
              <a:t>9/9/2013</a:t>
            </a:fld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D13CB-6ACE-4138-A39C-13D3937C72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466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"/>
          <p:cNvGrpSpPr>
            <a:grpSpLocks/>
          </p:cNvGrpSpPr>
          <p:nvPr userDrawn="1"/>
        </p:nvGrpSpPr>
        <p:grpSpPr bwMode="auto">
          <a:xfrm>
            <a:off x="0" y="0"/>
            <a:ext cx="1143000" cy="6858000"/>
            <a:chOff x="0" y="0"/>
            <a:chExt cx="1143000" cy="6858000"/>
          </a:xfrm>
        </p:grpSpPr>
        <p:sp>
          <p:nvSpPr>
            <p:cNvPr id="6" name="Rectangle 5"/>
            <p:cNvSpPr/>
            <p:nvPr userDrawn="1"/>
          </p:nvSpPr>
          <p:spPr>
            <a:xfrm>
              <a:off x="0" y="0"/>
              <a:ext cx="1143000" cy="685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 userDrawn="1"/>
          </p:nvSpPr>
          <p:spPr>
            <a:xfrm rot="10800000">
              <a:off x="304800" y="0"/>
              <a:ext cx="152400" cy="685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 userDrawn="1"/>
          </p:nvSpPr>
          <p:spPr>
            <a:xfrm rot="10800000">
              <a:off x="0" y="0"/>
              <a:ext cx="228600" cy="6858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>
              <a:defRPr sz="2800">
                <a:solidFill>
                  <a:schemeClr val="accent1">
                    <a:lumMod val="20000"/>
                    <a:lumOff val="80000"/>
                  </a:schemeClr>
                </a:solidFill>
              </a:defRPr>
            </a:lvl2pPr>
            <a:lvl3pPr>
              <a:defRPr sz="2400">
                <a:solidFill>
                  <a:schemeClr val="accent1">
                    <a:lumMod val="20000"/>
                    <a:lumOff val="80000"/>
                  </a:schemeClr>
                </a:solidFill>
              </a:defRPr>
            </a:lvl3pPr>
            <a:lvl4pPr>
              <a:defRPr sz="2000">
                <a:solidFill>
                  <a:schemeClr val="accent1">
                    <a:lumMod val="20000"/>
                    <a:lumOff val="80000"/>
                  </a:schemeClr>
                </a:solidFill>
              </a:defRPr>
            </a:lvl4pPr>
            <a:lvl5pPr>
              <a:defRPr sz="2000">
                <a:solidFill>
                  <a:schemeClr val="accent1">
                    <a:lumMod val="20000"/>
                    <a:lumOff val="8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49DD1-9F1E-4842-B121-D30981A8E8E2}" type="datetimeFigureOut">
              <a:rPr lang="en-US"/>
              <a:pPr>
                <a:defRPr/>
              </a:pPr>
              <a:t>9/9/2013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89C60-866B-4C31-AA2C-FF27C185E0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305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9503E-02F7-45D9-88A4-29AA3B63D339}" type="datetimeFigureOut">
              <a:rPr lang="en-US"/>
              <a:pPr>
                <a:defRPr/>
              </a:pPr>
              <a:t>9/9/2013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02AE9-D3F3-49BF-B9D9-B04774CB26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098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C16626-9C6E-47AD-97AC-D5FB35237702}" type="datetimeFigureOut">
              <a:rPr lang="en-US"/>
              <a:pPr>
                <a:defRPr/>
              </a:pPr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opperplate Gothic Light" panose="020E0507020206020404" pitchFamily="34" charset="0"/>
              </a:defRPr>
            </a:lvl1pPr>
          </a:lstStyle>
          <a:p>
            <a:fld id="{42DEB0CF-54F4-4B66-B167-8FF429245BA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691" r:id="rId9"/>
    <p:sldLayoutId id="2147483700" r:id="rId10"/>
    <p:sldLayoutId id="214748370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pperplate Gothic Bold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pperplate Gothic Bold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pperplate Gothic Bold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pperplate Gothic Bold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pperplate Gothic Bold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pperplate Gothic Bold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pperplate Gothic Bold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pperplate Gothic Bol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 smtClean="0"/>
              <a:t>Kitchen Safety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276600"/>
            <a:ext cx="4572000" cy="685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Be SAFE!!!</a:t>
            </a:r>
            <a:endParaRPr lang="en-US" sz="2400" dirty="0"/>
          </a:p>
        </p:txBody>
      </p:sp>
      <p:pic>
        <p:nvPicPr>
          <p:cNvPr id="12292" name="Picture 5" descr="C:\Documents and Settings\Mrs. Jefferson\Local Settings\Temporary Internet Files\Content.IE5\RPAETUJ1\MC90035240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93430" flipH="1" flipV="1">
            <a:off x="438150" y="2419350"/>
            <a:ext cx="1965325" cy="336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 descr="C:\Documents and Settings\Mrs. Jefferson\Local Settings\Temporary Internet Files\Content.IE5\RPAETUJ1\MC90035240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29843" flipV="1">
            <a:off x="6767513" y="2398713"/>
            <a:ext cx="1997075" cy="342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6" descr="C:\Documents and Settings\Mrs. Jefferson\Local Settings\Temporary Internet Files\Content.IE5\GLOFOII9\MC90033577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5210">
            <a:off x="2727325" y="1792288"/>
            <a:ext cx="3570288" cy="23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Box 9"/>
          <p:cNvSpPr txBox="1">
            <a:spLocks noChangeArrowheads="1"/>
          </p:cNvSpPr>
          <p:nvPr/>
        </p:nvSpPr>
        <p:spPr bwMode="auto">
          <a:xfrm>
            <a:off x="6553200" y="6248400"/>
            <a:ext cx="2438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>
                <a:latin typeface="Copperplate Gothic Light" panose="020E0507020206020404" pitchFamily="34" charset="0"/>
              </a:rPr>
              <a:t>© 2010 Just FACS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Kitchen Safety Tips for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6868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Preventing Burns/Fires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143000" y="1524000"/>
            <a:ext cx="3124200" cy="6397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Tips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8200" y="2133600"/>
            <a:ext cx="4040188" cy="3951288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Keep hair tied back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Always use oven mitts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Turn panhandles inward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Tilt pot lid away from face to prevent burns from steam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Keep towels and other materials away from heating elements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Clean grease and bits of food off oven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Treating Minor burns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209800"/>
            <a:ext cx="4041775" cy="2895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Run under cool water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Apply lotion, moisturizer or burn crème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Cover loosely with clean gauze</a:t>
            </a:r>
            <a:endParaRPr lang="en-US" dirty="0"/>
          </a:p>
        </p:txBody>
      </p:sp>
      <p:pic>
        <p:nvPicPr>
          <p:cNvPr id="14343" name="Picture 2" descr="C:\Documents and Settings\Mrs. Jefferson\Local Settings\Temporary Internet Files\Content.IE5\1C7ID1UH\MC90044175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6482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Preventing Fires/Burns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315200" cy="452596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Extinguish fires with: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Fire Extinguisher by following the PASS steps 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Pull Pin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Aim at Base of Fire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Spray fire while using a 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Sweeping motion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Smother fires with Salt, baking Soda or wet towel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Never put water on a Grease Fire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Don’t Panic!!!</a:t>
            </a:r>
          </a:p>
        </p:txBody>
      </p:sp>
      <p:pic>
        <p:nvPicPr>
          <p:cNvPr id="15364" name="Picture 2" descr="C:\Documents and Settings\Mrs. Jefferson\Local Settings\Temporary Internet Files\Content.IE5\171IDELD\MC90001339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979738"/>
            <a:ext cx="1905000" cy="387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Preventing Falls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553200" cy="48006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Tips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Clean up Spills immediately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Keep floor clear of clutter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Make sure rugs are secure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Make sure shoes fit and all laces are tied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Treating Falls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Leave person on floor if anything seems to be broken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Alert an adult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6388" name="Picture 4" descr="C:\Documents and Settings\Mrs. Jefferson\Local Settings\Temporary Internet Files\Content.IE5\5R905AFO\MC90009787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600200"/>
            <a:ext cx="2795588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Preventing Cuts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143000" y="1447800"/>
            <a:ext cx="4040188" cy="6397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62000" y="2209800"/>
            <a:ext cx="4040188" cy="3951288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Keep Knives sharp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Always hold knives by the handle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Wash knives separately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Don’t try to catch a falling knife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Keep fingers away from rough surfaces, slicing edges and rotating beaters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Sweep up glass immediately with broom and dustpan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Treatment for cuts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Clean cuts by running under warm water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Apply pressure if bleeding is heavy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Apply antibacterial crème or spray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Bandage with clean gauze or band-aid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7415" name="Picture 2" descr="C:\Documents and Settings\Mrs. Jefferson\Local Settings\Temporary Internet Files\Content.IE5\171IDELD\MC90034044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773912">
            <a:off x="3375025" y="4811713"/>
            <a:ext cx="3168650" cy="247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4" descr="C:\Documents and Settings\Mrs. Jefferson\Local Settings\Temporary Internet Files\Content.IE5\1C7ID1UH\MC90004037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28600"/>
            <a:ext cx="1674813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Preventing choking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1524000"/>
            <a:ext cx="4040188" cy="6397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2133600"/>
            <a:ext cx="4040188" cy="39512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Chew with your mouth closed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Don’t talk and laugh with your mouth full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Don’t play with your mount food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Chew your food thoroughly before swallowing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Apply Heimlich maneuver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Alert adult</a:t>
            </a:r>
            <a:endParaRPr lang="en-US" dirty="0"/>
          </a:p>
        </p:txBody>
      </p:sp>
      <p:pic>
        <p:nvPicPr>
          <p:cNvPr id="18439" name="Picture 2" descr="C:\Documents and Settings\Mrs. Jefferson\Local Settings\Temporary Internet Files\Content.IE5\GPTR0YJ5\MC90035904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9413" y="3429000"/>
            <a:ext cx="330835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Preventing Shock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39763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4040188" cy="4876800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sz="2000" dirty="0" smtClean="0"/>
              <a:t>No aluminum foil or any metal in the microwave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000" dirty="0" smtClean="0"/>
              <a:t>Don’t plug in several appliances at once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000" dirty="0" smtClean="0"/>
              <a:t>Always unplug appliances after use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000" dirty="0" smtClean="0"/>
              <a:t>Make sure hands are dry when dealing with electric appliances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000" dirty="0" smtClean="0"/>
              <a:t>Keep all electrical appliances and cords away from water</a:t>
            </a: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/>
              <a:t>Unplug appliance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/>
              <a:t>Do not touch appliance or person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/>
              <a:t>Notify adult</a:t>
            </a:r>
            <a:endParaRPr lang="en-US" dirty="0"/>
          </a:p>
        </p:txBody>
      </p:sp>
      <p:pic>
        <p:nvPicPr>
          <p:cNvPr id="19463" name="Picture 2" descr="C:\Documents and Settings\Mrs. Jefferson\Local Settings\Temporary Internet Files\Content.IE5\V5WFIWPL\MC90005627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114800"/>
            <a:ext cx="2895600" cy="257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Other ways to be safe in </a:t>
            </a:r>
            <a:r>
              <a:rPr lang="en-US" smtClean="0"/>
              <a:t>the kitchen!  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4038600" cy="51054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Keep chemicals away from foods and food preparation areas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Store foods properly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Cook foods thoroughly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Always wash your hands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Store heavy items on bottom shelves</a:t>
            </a:r>
            <a:endParaRPr lang="en-US" dirty="0"/>
          </a:p>
        </p:txBody>
      </p:sp>
      <p:pic>
        <p:nvPicPr>
          <p:cNvPr id="20484" name="Picture 5" descr="C:\ART\info_ki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752600"/>
            <a:ext cx="4038600" cy="486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P030005215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ustom1">
      <a:majorFont>
        <a:latin typeface="Copperplate Gothic Bold"/>
        <a:ea typeface=""/>
        <a:cs typeface=""/>
      </a:majorFont>
      <a:minorFont>
        <a:latin typeface="Copperplate Gothic Light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6" ma:contentTypeDescription="Create a new document." ma:contentTypeScope="" ma:versionID="e4a5fc713301fd121d9c49aa2472189d"/>
</file>

<file path=customXml/itemProps1.xml><?xml version="1.0" encoding="utf-8"?>
<ds:datastoreItem xmlns:ds="http://schemas.openxmlformats.org/officeDocument/2006/customXml" ds:itemID="{AD4D1739-536E-47E9-B8F3-D6193A0AE7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17A750-D49C-4D95-88BB-0A0CB61EA49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118CDE3-C160-485A-BD1C-22066779841C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TP030005215</Template>
  <TotalTime>86</TotalTime>
  <Words>364</Words>
  <Application>Microsoft Office PowerPoint</Application>
  <PresentationFormat>On-screen Show (4:3)</PresentationFormat>
  <Paragraphs>80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Copperplate Gothic Bold</vt:lpstr>
      <vt:lpstr>Copperplate Gothic Light</vt:lpstr>
      <vt:lpstr>Calibri</vt:lpstr>
      <vt:lpstr>TP030005215</vt:lpstr>
      <vt:lpstr>Kitchen Safety</vt:lpstr>
      <vt:lpstr>Kitchen Safety Tips for</vt:lpstr>
      <vt:lpstr>Preventing Burns/Fires</vt:lpstr>
      <vt:lpstr>Preventing Fires/Burns</vt:lpstr>
      <vt:lpstr>Preventing Falls</vt:lpstr>
      <vt:lpstr>Preventing Cuts</vt:lpstr>
      <vt:lpstr>Preventing choking</vt:lpstr>
      <vt:lpstr>Preventing Shock</vt:lpstr>
      <vt:lpstr>Other ways to be safe in the kitchen!  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Kitchen Safety</dc:title>
  <dc:subject/>
  <dc:creator>tjefferson</dc:creator>
  <cp:keywords/>
  <dc:description/>
  <cp:lastModifiedBy>User</cp:lastModifiedBy>
  <cp:revision>3</cp:revision>
  <dcterms:created xsi:type="dcterms:W3CDTF">2010-10-13T19:22:14Z</dcterms:created>
  <dcterms:modified xsi:type="dcterms:W3CDTF">2013-09-10T01:15:59Z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TC300052159990</vt:lpwstr>
  </property>
</Properties>
</file>