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F3A9-DE73-42CF-B147-DE5159801C8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30FC-B06A-48BD-BB8C-41F07EC8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6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F3A9-DE73-42CF-B147-DE5159801C8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30FC-B06A-48BD-BB8C-41F07EC8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9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F3A9-DE73-42CF-B147-DE5159801C8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30FC-B06A-48BD-BB8C-41F07EC8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6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F3A9-DE73-42CF-B147-DE5159801C8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30FC-B06A-48BD-BB8C-41F07EC8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7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F3A9-DE73-42CF-B147-DE5159801C8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30FC-B06A-48BD-BB8C-41F07EC8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4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F3A9-DE73-42CF-B147-DE5159801C8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30FC-B06A-48BD-BB8C-41F07EC8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7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F3A9-DE73-42CF-B147-DE5159801C8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30FC-B06A-48BD-BB8C-41F07EC8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6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F3A9-DE73-42CF-B147-DE5159801C8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30FC-B06A-48BD-BB8C-41F07EC8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0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F3A9-DE73-42CF-B147-DE5159801C8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30FC-B06A-48BD-BB8C-41F07EC8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8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F3A9-DE73-42CF-B147-DE5159801C8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30FC-B06A-48BD-BB8C-41F07EC8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6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F3A9-DE73-42CF-B147-DE5159801C8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30FC-B06A-48BD-BB8C-41F07EC8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3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2F3A9-DE73-42CF-B147-DE5159801C8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30FC-B06A-48BD-BB8C-41F07EC8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dirty="0" smtClean="0"/>
              <a:t>Eggs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Food &amp; Nutrition</a:t>
            </a:r>
          </a:p>
          <a:p>
            <a:endParaRPr lang="en-US" dirty="0"/>
          </a:p>
          <a:p>
            <a:r>
              <a:rPr lang="en-US" dirty="0" err="1" smtClean="0"/>
              <a:t>Shayna</a:t>
            </a:r>
            <a:r>
              <a:rPr lang="en-US" dirty="0" smtClean="0"/>
              <a:t> Lucky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057400"/>
            <a:ext cx="2743200" cy="182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1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Eggs are a very versatile food and can be used in the preparation of many dishes. They can be boiled, fried, baked,  scrambled and poached.</a:t>
            </a:r>
          </a:p>
          <a:p>
            <a:pPr marL="0" indent="0">
              <a:buNone/>
            </a:pPr>
            <a:r>
              <a:rPr lang="en-US" dirty="0" smtClean="0"/>
              <a:t>They are used in cakes, cookies, emulsions, breads and many more foods.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6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an egg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605414"/>
            <a:ext cx="5715000" cy="4576554"/>
          </a:xfrm>
        </p:spPr>
      </p:pic>
    </p:spTree>
    <p:extLst>
      <p:ext uri="{BB962C8B-B14F-4D97-AF65-F5344CB8AC3E}">
        <p14:creationId xmlns:p14="http://schemas.microsoft.com/office/powerpoint/2010/main" val="390776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an Egg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Shell – the shell is porous and allows moisture and gases to pass in and out.</a:t>
            </a:r>
          </a:p>
          <a:p>
            <a:pPr marL="0" indent="0">
              <a:buNone/>
            </a:pPr>
            <a:r>
              <a:rPr lang="en-US" dirty="0" smtClean="0"/>
              <a:t>Chalazae – helps to keep the egg yolk centered in the egg white.</a:t>
            </a:r>
          </a:p>
          <a:p>
            <a:pPr marL="0" indent="0">
              <a:buNone/>
            </a:pPr>
            <a:r>
              <a:rPr lang="en-US" dirty="0" smtClean="0"/>
              <a:t>Egg Yolk – contains protein, fats, minerals and vitamins. (51% water)</a:t>
            </a:r>
          </a:p>
          <a:p>
            <a:pPr marL="0" indent="0">
              <a:buNone/>
            </a:pPr>
            <a:r>
              <a:rPr lang="en-US" dirty="0" smtClean="0"/>
              <a:t>Egg White – contains nutrients mentioned above but egg whites contain less. (87% water)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Nutritive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proteins in eggs are complete proteins (</a:t>
            </a:r>
            <a:r>
              <a:rPr lang="en-US" dirty="0" err="1" smtClean="0"/>
              <a:t>hbvs</a:t>
            </a:r>
            <a:r>
              <a:rPr lang="en-US" dirty="0" smtClean="0"/>
              <a:t>). Because they are of high biological  they can be used instead of meat or fish in the diet.</a:t>
            </a:r>
          </a:p>
          <a:p>
            <a:pPr marL="0" indent="0">
              <a:buNone/>
            </a:pPr>
            <a:r>
              <a:rPr lang="en-US" dirty="0" smtClean="0"/>
              <a:t>Eggs lack calcium since most of the calcium is in the shell. </a:t>
            </a:r>
          </a:p>
          <a:p>
            <a:pPr marL="0" indent="0">
              <a:buNone/>
            </a:pPr>
            <a:r>
              <a:rPr lang="en-US" dirty="0" smtClean="0"/>
              <a:t>Eggs are good sources of riboflavin and also contain thiamine and a trace of niacin.</a:t>
            </a:r>
          </a:p>
          <a:p>
            <a:pPr marL="0" indent="0">
              <a:buNone/>
            </a:pPr>
            <a:r>
              <a:rPr lang="en-US" dirty="0" smtClean="0"/>
              <a:t>However they lack ascorbic acid.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9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Heat on Eggs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Gelation and Coagulation are terms that describe the effect of heat on eggs.</a:t>
            </a:r>
          </a:p>
          <a:p>
            <a:pPr marL="0" indent="0">
              <a:buNone/>
            </a:pPr>
            <a:r>
              <a:rPr lang="en-US" dirty="0" smtClean="0"/>
              <a:t>Gelation is the formation of a gel structure by heat baked into custards.</a:t>
            </a:r>
          </a:p>
          <a:p>
            <a:pPr marL="0" indent="0">
              <a:buNone/>
            </a:pPr>
            <a:r>
              <a:rPr lang="en-US" dirty="0" smtClean="0"/>
              <a:t>Coagulation is the change from liquid to solid state with no specific structure (stirred custard, fired or boiled eggs). Egg white and yolks coagulate at different temperatures.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1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Eggs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Emulsifier: The fat in the egg yolk is kept in an emulsion by the emulsifier lecithin.</a:t>
            </a:r>
          </a:p>
          <a:p>
            <a:r>
              <a:rPr lang="en-US" dirty="0" smtClean="0"/>
              <a:t>Binding Agent: During heating the proteins coagulate binding the food into a cohesive mass</a:t>
            </a:r>
          </a:p>
          <a:p>
            <a:r>
              <a:rPr lang="en-US" dirty="0" smtClean="0"/>
              <a:t>Nutrition, Flavor &amp; Texture</a:t>
            </a:r>
          </a:p>
          <a:p>
            <a:r>
              <a:rPr lang="en-US" dirty="0" smtClean="0"/>
              <a:t>Leavening Agents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27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301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Eggs </vt:lpstr>
      <vt:lpstr>Eggs</vt:lpstr>
      <vt:lpstr>Structure of an egg</vt:lpstr>
      <vt:lpstr>Structure of an Egg</vt:lpstr>
      <vt:lpstr>Nutritive Value</vt:lpstr>
      <vt:lpstr>Effect of Heat on Eggs</vt:lpstr>
      <vt:lpstr>Uses of Eggs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Eggs</dc:title>
  <dc:creator>TracyL</dc:creator>
  <cp:lastModifiedBy>User</cp:lastModifiedBy>
  <cp:revision>3</cp:revision>
  <dcterms:created xsi:type="dcterms:W3CDTF">2014-10-02T01:26:56Z</dcterms:created>
  <dcterms:modified xsi:type="dcterms:W3CDTF">2014-10-10T12:53:38Z</dcterms:modified>
</cp:coreProperties>
</file>